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65" r:id="rId3"/>
    <p:sldId id="256" r:id="rId4"/>
    <p:sldId id="263" r:id="rId5"/>
    <p:sldId id="257" r:id="rId6"/>
    <p:sldId id="260" r:id="rId7"/>
    <p:sldId id="258" r:id="rId8"/>
    <p:sldId id="259" r:id="rId9"/>
    <p:sldId id="261" r:id="rId10"/>
    <p:sldId id="262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8" r:id="rId20"/>
    <p:sldId id="273" r:id="rId21"/>
    <p:sldId id="274" r:id="rId22"/>
    <p:sldId id="275" r:id="rId23"/>
    <p:sldId id="276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9" r:id="rId38"/>
    <p:sldId id="292" r:id="rId39"/>
    <p:sldId id="293" r:id="rId40"/>
    <p:sldId id="294" r:id="rId41"/>
    <p:sldId id="295" r:id="rId42"/>
    <p:sldId id="297" r:id="rId43"/>
    <p:sldId id="298" r:id="rId44"/>
    <p:sldId id="296" r:id="rId45"/>
    <p:sldId id="302" r:id="rId46"/>
    <p:sldId id="300" r:id="rId47"/>
    <p:sldId id="301" r:id="rId48"/>
    <p:sldId id="303" r:id="rId49"/>
    <p:sldId id="304" r:id="rId50"/>
    <p:sldId id="305" r:id="rId51"/>
    <p:sldId id="306" r:id="rId52"/>
    <p:sldId id="309" r:id="rId53"/>
    <p:sldId id="307" r:id="rId54"/>
    <p:sldId id="308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8C67-B52A-3E06-9DE6-3CFB33FF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D2774-4BB1-01E0-1658-02DB5896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7F517-C418-0D62-7636-54C55C40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F76E6-16EE-ABE1-A939-050C0E1FA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56D26-2A74-F5C7-7F9D-5F6B8424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388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DAE7-F139-B03C-B69E-7AC7B755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4DD97-143A-0C60-B40A-7A412779D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7BE7-DE13-DB98-A84C-7BF426647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06083-B574-104F-EE4B-7E49C2C0D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80808-FEF8-22AA-ED0D-CF03FBF1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508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8E3A5-A54B-FD9D-7B3F-F7652714FF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C9E5F-1E15-CBA7-F2AB-31D1B542A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D6369-2A2C-504C-955E-8971545F7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D4FE3-3EDC-DBCA-F4D1-7B09CDB6B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AA382-47BB-B24F-C0F5-53546C19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882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73F7-90BB-F138-48F3-83EAE3DE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AB11E-6E35-D5C0-9EEE-97283278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8C52C-9C23-DFE9-39F0-1183FCDC3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78714-43BA-CDFD-321B-F982B8B6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5E197-3CE1-35B2-51F3-C0D2A48D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05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BF7E6-C183-378F-127D-471BA84A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B3DB5-1AFC-3E28-049D-D1DB8E34A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670D6-6518-EC65-ED05-A9E94241A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D4690-0F77-36F9-4668-585AADDD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FA261-2E4E-7BD0-B3FC-32A38EDA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60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06CC-0BEE-C846-C8B7-FE050883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D940A-AB31-3AFC-96FE-403490603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3BFFD-DA55-BB20-08AA-98EC0B244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09E05-D221-F606-BB5D-8844368F4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5236E-125C-128D-C1CA-C36662D2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86746-5270-5959-9615-A9563EB8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14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7DAF-57F4-5678-8363-99258FA35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F9697-E369-F85F-C709-880BB0D83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D8AE7-E6BA-31C6-2CE2-ADD93B80C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06BE0-4F8D-FEAC-8342-BCAF94713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07FD3-E7C6-33C2-BEFD-EF4EE6DE5B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3A6A0-135B-9BF4-A311-94F3BE58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4078A-BF52-DF3E-DF35-9D2D42463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441CAB-3BBA-6D31-44FB-AC8195AE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62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55381-B4B4-5292-F6E0-CAACC7EC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DC9E6-5939-CF18-1AE1-A06ACA95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53FFB-F031-8591-D829-043182B4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7EF9D-562A-63F6-2694-C0B8EED7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18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D53E5-7742-292D-865A-44F442FE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08E00D-EB27-4B3F-987E-95005401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164FF-3155-7C9F-96BF-45D53EE3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52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A3C1-12AA-9768-9D6E-E9CA37C24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94858-48C2-1B85-8359-ECB6A516E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C7F46F-A82D-7D4E-DE9D-77776CF35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4D48E-078D-97F3-1AC1-B612BAFE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F1E0C-0700-B6DF-5026-4E321521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726B8-664A-C29F-0773-BA59A219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71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32CC-A772-FC8A-A1CB-1FDE4323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C3809-8613-ADF4-CB99-31B7D78BA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F6BE7-4950-5AE0-C223-F2195FF02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632D3-44D6-DE99-B4C2-3E23FB3B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15302-5BB2-C6B8-EF18-FD86EAFB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EED01-2F0C-FA29-4AFC-A7721E9B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44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C02BAE-FCC4-60D5-5453-07D52869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26DFF-F5E6-4060-26D5-7CB54C3CC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FB6E4-C718-4294-3DE1-F6512758FD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5F448-D691-4DE2-8E30-A5AED822D90D}" type="datetimeFigureOut">
              <a:rPr lang="en-IN" smtClean="0"/>
              <a:t>10-12-2025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D8338-EF86-2C10-7108-675C7C7B29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8FD3A-27DD-19B4-5554-38A305C98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1CEAE-9CB0-452B-B6F8-00C973D114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51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AC09-51D1-93E9-4022-73294F87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99E8A-5281-790A-7869-E589785AA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 Testing steps for project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 your domain URL should get page from 2 Different IP ( servers)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Now terminate 1 instance and check URL only coming from 1 IP (ec2 instance)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After 5 min check if auto scaling has launched a new instance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Again Test your domain URL, it should get output from 2 Different IPs (ec2 instances)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Increase CPU utilization on one instance and then check if 3rd instance has been launched by ASG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9667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1634-6E8D-B6F0-D2BC-119133739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</a:t>
            </a:r>
            <a:r>
              <a:rPr lang="en-IN" dirty="0" err="1"/>
              <a:t>ip</a:t>
            </a:r>
            <a:r>
              <a:rPr lang="en-IN" dirty="0"/>
              <a:t> on </a:t>
            </a:r>
            <a:r>
              <a:rPr lang="en-IN" dirty="0" err="1"/>
              <a:t>url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478DF-BBDE-2B4A-582F-FD3B9AEB1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76" y="1825625"/>
            <a:ext cx="7738848" cy="4351338"/>
          </a:xfrm>
        </p:spPr>
      </p:pic>
    </p:spTree>
    <p:extLst>
      <p:ext uri="{BB962C8B-B14F-4D97-AF65-F5344CB8AC3E}">
        <p14:creationId xmlns:p14="http://schemas.microsoft.com/office/powerpoint/2010/main" val="382051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3B62-00F6-FD58-AC5C-C2ABF9F6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Test2:Now terminating one instance to check </a:t>
            </a:r>
            <a:r>
              <a:rPr lang="en-IN" sz="3200" dirty="0" err="1"/>
              <a:t>url</a:t>
            </a:r>
            <a:r>
              <a:rPr lang="en-IN" sz="3200" dirty="0"/>
              <a:t> coming from only 1 instance-</a:t>
            </a:r>
            <a:br>
              <a:rPr lang="en-IN" sz="3200" dirty="0"/>
            </a:br>
            <a:r>
              <a:rPr lang="en-IN" sz="3200" dirty="0"/>
              <a:t>terminated 1</a:t>
            </a:r>
            <a:r>
              <a:rPr lang="en-IN" sz="3200" baseline="30000" dirty="0"/>
              <a:t>st</a:t>
            </a:r>
            <a:r>
              <a:rPr lang="en-IN" sz="3200" dirty="0"/>
              <a:t>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E570CF-B17B-9F75-82EB-2A4D6F599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56301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379A-8539-60DE-AC98-29412561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terminated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7A35F-3D1D-D0FC-5F08-0402423A5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449997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E4DBA-D83A-79C4-F930-B31A924B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Seeing if </a:t>
            </a:r>
            <a:r>
              <a:rPr lang="en-IN" dirty="0" err="1"/>
              <a:t>url</a:t>
            </a:r>
            <a:r>
              <a:rPr lang="en-IN" dirty="0"/>
              <a:t> is giving 2 </a:t>
            </a:r>
            <a:r>
              <a:rPr lang="en-IN" dirty="0" err="1"/>
              <a:t>ips</a:t>
            </a:r>
            <a:r>
              <a:rPr lang="en-IN" dirty="0"/>
              <a:t>, only getting </a:t>
            </a:r>
            <a:r>
              <a:rPr lang="en-IN" dirty="0" err="1"/>
              <a:t>ip</a:t>
            </a:r>
            <a:r>
              <a:rPr lang="en-IN" dirty="0"/>
              <a:t> of 2</a:t>
            </a:r>
            <a:r>
              <a:rPr lang="en-IN" baseline="30000" dirty="0"/>
              <a:t>nd</a:t>
            </a:r>
            <a:r>
              <a:rPr lang="en-IN" dirty="0"/>
              <a:t> instance which is not terminated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530B31-C786-E3C5-012B-2E599666F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75325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CE334-C11E-EFCE-DCFC-97D9CAC5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instance down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CB00A5-D422-968E-470C-526A0F927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965591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AB77-0D5C-D8D1-286C-9027027E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3.Asg made new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41C412-2BEF-0DC7-646B-773008ED2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41002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1E1A-5085-3DAC-ED97-17FE123D9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Named it 3</a:t>
            </a:r>
            <a:r>
              <a:rPr lang="en-IN" baseline="30000" dirty="0"/>
              <a:t>rd</a:t>
            </a:r>
            <a:r>
              <a:rPr lang="en-IN" dirty="0"/>
              <a:t>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91BE10-519A-3079-2993-DE3EFFFE3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70449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76069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32F8-70CF-87E8-A253-C82C936C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instance </a:t>
            </a:r>
            <a:r>
              <a:rPr lang="en-IN" dirty="0" err="1"/>
              <a:t>ip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E84E91-3CF0-2B7D-A850-699F17DE2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293098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2891-4922-2D5B-7366-68ECDD17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4a)Refreshed my domain and got 3</a:t>
            </a:r>
            <a:r>
              <a:rPr lang="en-IN" baseline="30000" dirty="0"/>
              <a:t>rd</a:t>
            </a:r>
            <a:r>
              <a:rPr lang="en-IN" dirty="0"/>
              <a:t> instance’s </a:t>
            </a:r>
            <a:r>
              <a:rPr lang="en-IN" dirty="0" err="1"/>
              <a:t>ip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85AE8-3922-43F9-4EF3-A5EB9D636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894039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F29A-AE1E-9778-1238-7F6112A6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4b)Getting instance 2 </a:t>
            </a:r>
            <a:r>
              <a:rPr lang="en-IN" dirty="0" err="1"/>
              <a:t>ip</a:t>
            </a:r>
            <a:r>
              <a:rPr lang="en-IN" dirty="0"/>
              <a:t> after terminating instance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60628-DF8B-DB33-D655-3CE7A98A5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91794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8D7E6-26F3-509F-4307-305225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domain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629DF-931E-0FB4-14A0-336F1F7D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833183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9601-3101-2776-AB3D-15C2ADE6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Asg</a:t>
            </a:r>
            <a:r>
              <a:rPr lang="en-IN" dirty="0"/>
              <a:t>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70A3D-54A0-BF54-E68C-EDF65DB91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427682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100E-83E4-C5E2-2E75-1193B7B2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0F846-3411-16EA-9305-F8CC1FCAE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197" y="1825625"/>
            <a:ext cx="8533605" cy="4351338"/>
          </a:xfrm>
        </p:spPr>
      </p:pic>
    </p:spTree>
    <p:extLst>
      <p:ext uri="{BB962C8B-B14F-4D97-AF65-F5344CB8AC3E}">
        <p14:creationId xmlns:p14="http://schemas.microsoft.com/office/powerpoint/2010/main" val="1222850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408B-8604-B137-500D-1123FF8D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previous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6F7635-C24E-2564-4E8F-29B5DFDD8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007" y="1825625"/>
            <a:ext cx="8603985" cy="4351338"/>
          </a:xfrm>
        </p:spPr>
      </p:pic>
    </p:spTree>
    <p:extLst>
      <p:ext uri="{BB962C8B-B14F-4D97-AF65-F5344CB8AC3E}">
        <p14:creationId xmlns:p14="http://schemas.microsoft.com/office/powerpoint/2010/main" val="2210852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296F-09F0-0035-98DA-2B58231F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Received a mail regarding terminated instance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54FFCB-AB47-0ABA-FDD3-947083817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730518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7ECB-127B-D723-B796-CBA90CB7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3</a:t>
            </a:r>
            <a:r>
              <a:rPr lang="en-IN" baseline="30000" dirty="0"/>
              <a:t>rd</a:t>
            </a:r>
            <a:r>
              <a:rPr lang="en-IN" dirty="0"/>
              <a:t> launch mail </a:t>
            </a:r>
            <a:r>
              <a:rPr lang="en-IN" dirty="0" err="1"/>
              <a:t>recieved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6145D-954D-9E23-B250-08E71D345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910603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5140-8DA2-F6BD-8431-F7F7E3EF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5) Increasing </a:t>
            </a:r>
            <a:r>
              <a:rPr lang="en-IN" sz="2800" dirty="0" err="1"/>
              <a:t>cpu</a:t>
            </a:r>
            <a:r>
              <a:rPr lang="en-IN" sz="2800" dirty="0"/>
              <a:t> utilization on one of the instance and check if new instance is being created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71FD-62D8-8510-865C-9BF954CB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83" y="1810871"/>
            <a:ext cx="10515600" cy="4760258"/>
          </a:xfrm>
        </p:spPr>
        <p:txBody>
          <a:bodyPr/>
          <a:lstStyle/>
          <a:p>
            <a:r>
              <a:rPr lang="en-IN" sz="2000" dirty="0"/>
              <a:t>Increasing load on instance 2</a:t>
            </a:r>
            <a:r>
              <a:rPr lang="en-IN" sz="2000" baseline="30000" dirty="0"/>
              <a:t>nd</a:t>
            </a:r>
            <a:endParaRPr lang="en-IN" sz="20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448BE-3B27-0124-B5B4-7EF52C414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4" y="2234993"/>
            <a:ext cx="8225350" cy="416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30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F61D-7DF3-B8A2-2FBE-EC12DEBC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Connected to the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7EFB65-A933-9BB9-F4FE-A29468814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376" y="1825625"/>
            <a:ext cx="10031506" cy="4351338"/>
          </a:xfrm>
        </p:spPr>
      </p:pic>
    </p:spTree>
    <p:extLst>
      <p:ext uri="{BB962C8B-B14F-4D97-AF65-F5344CB8AC3E}">
        <p14:creationId xmlns:p14="http://schemas.microsoft.com/office/powerpoint/2010/main" val="256063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8E48-BDE6-50F4-0699-2F4B7B6A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Became root and used dd command to increase load which will run in 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858187-C141-3B63-90D3-99A66A26A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811857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9ECC-6F93-9EF8-B28A-E3FDE5B6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Dd command started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BB400-2D87-997C-9D1A-867F6E02E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7828474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F3D1-62E5-7E26-B0ED-5E5A10E4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Alarms created for </a:t>
            </a:r>
            <a:r>
              <a:rPr lang="en-IN" dirty="0" err="1"/>
              <a:t>asg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636E9-AD5D-6B05-AF9E-7DFC2CF26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77191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3043F9-EA9B-F06D-B40C-DC565FC02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114"/>
          </a:xfrm>
        </p:spPr>
        <p:txBody>
          <a:bodyPr>
            <a:normAutofit fontScale="90000"/>
          </a:bodyPr>
          <a:lstStyle/>
          <a:p>
            <a:r>
              <a:rPr lang="en-IN" dirty="0"/>
              <a:t>Test 1:Testing my domain </a:t>
            </a:r>
            <a:r>
              <a:rPr lang="en-IN" dirty="0" err="1"/>
              <a:t>url</a:t>
            </a:r>
            <a:r>
              <a:rPr lang="en-IN" dirty="0"/>
              <a:t> giving 2 different </a:t>
            </a:r>
            <a:r>
              <a:rPr lang="en-IN" dirty="0" err="1"/>
              <a:t>ips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383BE1-532D-36AB-F243-F4938110A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9684"/>
            <a:ext cx="10515600" cy="4717279"/>
          </a:xfrm>
        </p:spPr>
        <p:txBody>
          <a:bodyPr/>
          <a:lstStyle/>
          <a:p>
            <a:r>
              <a:rPr lang="en-IN" dirty="0"/>
              <a:t>1 IP-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821E8-17DD-760B-6F21-6EEBEC428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19" y="1825626"/>
            <a:ext cx="9454393" cy="427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00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9F27-0981-F21E-B7C2-0DF08147B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 increasing on 2</a:t>
            </a:r>
            <a:r>
              <a:rPr lang="en-IN" baseline="30000" dirty="0"/>
              <a:t>nd</a:t>
            </a:r>
            <a:r>
              <a:rPr lang="en-IN" dirty="0"/>
              <a:t> instance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B63765-6241-87CE-756F-77608D66F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908793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C364-2C8C-B578-0BAF-9F1EB835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Cpu</a:t>
            </a:r>
            <a:r>
              <a:rPr lang="en-IN" dirty="0"/>
              <a:t> utilization metric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BA7396-7C5B-0B74-4AF6-F4D92BE97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722319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D212-B8D2-EC77-0596-BE3CAA1F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err="1"/>
              <a:t>Alarmplus</a:t>
            </a:r>
            <a:r>
              <a:rPr lang="en-IN" sz="2800" dirty="0"/>
              <a:t> has detected that instance has crossed the threshold of 50%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FA9D0-D98B-8D56-0837-E5AE48F68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717611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6AEB-B14A-62AA-D6F1-E74801DE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2</a:t>
            </a:r>
            <a:r>
              <a:rPr lang="en-IN" sz="2400" baseline="30000" dirty="0"/>
              <a:t>nd</a:t>
            </a:r>
            <a:r>
              <a:rPr lang="en-IN" sz="2400" dirty="0"/>
              <a:t> instance metric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39111A-FB13-B395-1504-C85D39BB0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430" y="1825625"/>
            <a:ext cx="7745139" cy="4351338"/>
          </a:xfrm>
        </p:spPr>
      </p:pic>
    </p:spTree>
    <p:extLst>
      <p:ext uri="{BB962C8B-B14F-4D97-AF65-F5344CB8AC3E}">
        <p14:creationId xmlns:p14="http://schemas.microsoft.com/office/powerpoint/2010/main" val="733022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FAF9-2364-5F74-CC5F-F685C36B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Alarm mail received when </a:t>
            </a:r>
            <a:r>
              <a:rPr lang="en-IN" dirty="0" err="1"/>
              <a:t>cpu</a:t>
            </a:r>
            <a:r>
              <a:rPr lang="en-IN" dirty="0"/>
              <a:t> utilization gone &gt;50%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D9BC1-7880-7A82-235A-F43F2AF78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76" y="1825625"/>
            <a:ext cx="7738848" cy="4351338"/>
          </a:xfrm>
        </p:spPr>
      </p:pic>
    </p:spTree>
    <p:extLst>
      <p:ext uri="{BB962C8B-B14F-4D97-AF65-F5344CB8AC3E}">
        <p14:creationId xmlns:p14="http://schemas.microsoft.com/office/powerpoint/2010/main" val="3651908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A0C6-DE5F-9C25-C054-C7C8D4F7E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Asg</a:t>
            </a:r>
            <a:r>
              <a:rPr lang="en-IN" dirty="0"/>
              <a:t> launched new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056FB3-6AB3-53D5-6E85-759964CA2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831072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FE73-78E6-4070-9298-F398F073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4th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AD8C9-00BA-0239-9729-EABB726AC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533585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F67-8B24-CEDF-0159-0171FAED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</a:t>
            </a:r>
            <a:r>
              <a:rPr lang="en-IN" baseline="30000" dirty="0"/>
              <a:t>th</a:t>
            </a:r>
            <a:r>
              <a:rPr lang="en-IN" dirty="0"/>
              <a:t> instance launched by </a:t>
            </a:r>
            <a:r>
              <a:rPr lang="en-IN" dirty="0" err="1"/>
              <a:t>asg</a:t>
            </a:r>
            <a:r>
              <a:rPr lang="en-IN" dirty="0"/>
              <a:t> mail </a:t>
            </a:r>
            <a:r>
              <a:rPr lang="en-IN" dirty="0" err="1"/>
              <a:t>recieved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962A1B-0D79-3FE7-540B-58CF2A89D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205" y="1825625"/>
            <a:ext cx="7697589" cy="4351338"/>
          </a:xfrm>
        </p:spPr>
      </p:pic>
    </p:spTree>
    <p:extLst>
      <p:ext uri="{BB962C8B-B14F-4D97-AF65-F5344CB8AC3E}">
        <p14:creationId xmlns:p14="http://schemas.microsoft.com/office/powerpoint/2010/main" val="2738131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9F13-3BFD-4A31-9227-C01FB710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 </a:t>
            </a:r>
            <a:r>
              <a:rPr lang="en-IN" dirty="0" err="1"/>
              <a:t>ip</a:t>
            </a:r>
            <a:r>
              <a:rPr lang="en-IN" dirty="0"/>
              <a:t> of 4</a:t>
            </a:r>
            <a:r>
              <a:rPr lang="en-IN" baseline="30000" dirty="0"/>
              <a:t>th</a:t>
            </a:r>
            <a:r>
              <a:rPr lang="en-IN" dirty="0"/>
              <a:t>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506BD-E9F3-9206-41BD-F60BDA318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864781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A4B8-CF4C-0128-AF3B-0583198C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Tag of 4</a:t>
            </a:r>
            <a:r>
              <a:rPr lang="en-IN" baseline="30000" dirty="0"/>
              <a:t>th</a:t>
            </a:r>
            <a:r>
              <a:rPr lang="en-IN" dirty="0"/>
              <a:t>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485DE7-733C-04F3-EEEB-F2D501A70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32973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23F-F2F3-2598-4A07-DA4AB93F2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1C7F6-0941-B751-531F-3612BE7DA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591197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AB39-0755-4F18-3F08-AC632267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</a:t>
            </a:r>
            <a:r>
              <a:rPr lang="en-IN" baseline="30000" dirty="0"/>
              <a:t>th</a:t>
            </a:r>
            <a:r>
              <a:rPr lang="en-IN" dirty="0"/>
              <a:t> instance </a:t>
            </a:r>
            <a:r>
              <a:rPr lang="en-IN" dirty="0" err="1"/>
              <a:t>ip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E2295-1BFF-C116-C586-F6103B707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931679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91D8-047A-C7E2-D81A-E17086478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Domain also gave the 4</a:t>
            </a:r>
            <a:r>
              <a:rPr lang="en-IN" baseline="30000" dirty="0"/>
              <a:t>th</a:t>
            </a:r>
            <a:r>
              <a:rPr lang="en-IN" dirty="0"/>
              <a:t> instance </a:t>
            </a:r>
            <a:r>
              <a:rPr lang="en-IN" dirty="0" err="1"/>
              <a:t>ip</a:t>
            </a:r>
            <a:r>
              <a:rPr lang="en-IN" dirty="0"/>
              <a:t> now getting all 3ips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BBD6AD-3F5A-1CCD-E760-BDFD4522B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849405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A688-B63C-8A3C-E153-587F8C1B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612C8C-8386-9229-F22F-5E0D3DC24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4238847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A9CF9-0074-53AF-D67F-043D439A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50A92-3DC5-4241-2720-32073FD82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54131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6DD1-90F6-33AD-4B63-DD2A4D13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Dd command killed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69971-FE14-86D1-4D31-9C0B2C7E5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899730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E87D-EAF7-4CB4-5A64-2C15C5CB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Exiting instance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66A470-05C9-44D1-C1C7-FF42F50F4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06390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802E-0EB1-ED37-4FFB-805691CE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Cpu</a:t>
            </a:r>
            <a:r>
              <a:rPr lang="en-IN" dirty="0"/>
              <a:t> utilization going down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C80E8B-FA16-5908-76EA-F84C50E5C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843158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9404-CC46-ABEF-232C-7A76EFD4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Alarm scale in “alarm minus” triggered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946FE-2C3B-5C5E-1850-59DE514C7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4245891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5D337-EAF3-8E3D-0870-3A7CF26A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</a:t>
            </a:r>
            <a:r>
              <a:rPr lang="en-IN" baseline="30000" dirty="0"/>
              <a:t>th</a:t>
            </a:r>
            <a:r>
              <a:rPr lang="en-IN" dirty="0"/>
              <a:t> instance getting terminated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B6F307-0069-53D2-555C-AE56260B4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063959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ECC9-493A-7CE1-E7F9-8E787E52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Asg</a:t>
            </a:r>
            <a:r>
              <a:rPr lang="en-IN" dirty="0"/>
              <a:t> history updated after alarm minus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EBDE5-42D1-239B-95A9-0E9049A5E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9199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6D34-252E-CE5A-4642-B9D2A0DE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</a:t>
            </a:r>
            <a:r>
              <a:rPr lang="en-IN" dirty="0" err="1"/>
              <a:t>ip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3994E-B1C6-C7D0-46B0-9040846D1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678328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8CF9-BFAB-84DD-5E00-F395A601A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</a:t>
            </a:r>
            <a:r>
              <a:rPr lang="en-IN" baseline="30000" dirty="0"/>
              <a:t>th</a:t>
            </a:r>
            <a:r>
              <a:rPr lang="en-IN" dirty="0"/>
              <a:t> instance termination mail received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4548D-F4A9-6438-0885-8A7621BB2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374848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2D83-74AA-B31B-BBE2-1C08D431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Instance 3 also got terminated, got mail and the </a:t>
            </a:r>
            <a:r>
              <a:rPr lang="en-IN" dirty="0" err="1"/>
              <a:t>asg</a:t>
            </a:r>
            <a:r>
              <a:rPr lang="en-IN" dirty="0"/>
              <a:t> is only keeping now the desired instance number that is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32C02-135D-52BA-0A98-04B85F01A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1244960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AC1C-8BA0-C010-842B-E785FBE5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Alarm minus mail received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79A7B-C9EE-91ED-88DB-CD1C2ED8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735317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D2FF-8B38-5688-1900-A4DE7B80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</a:t>
            </a:r>
            <a:r>
              <a:rPr lang="en-IN" baseline="30000" dirty="0"/>
              <a:t>rd</a:t>
            </a:r>
            <a:r>
              <a:rPr lang="en-IN" dirty="0"/>
              <a:t> instance terminated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50D946-6884-3288-6CC7-2F3B8B802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501688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D546-C3D7-8194-A79A-EEB9FE18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400" dirty="0" err="1"/>
              <a:t>Asg</a:t>
            </a:r>
            <a:r>
              <a:rPr lang="en-IN" sz="2400" dirty="0"/>
              <a:t> terminated 2 instance as </a:t>
            </a:r>
            <a:r>
              <a:rPr lang="en-IN" sz="2400" dirty="0" err="1"/>
              <a:t>cpu</a:t>
            </a:r>
            <a:r>
              <a:rPr lang="en-IN" sz="2400" dirty="0"/>
              <a:t> utilization is decreased and have gone to desired minimum instance number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FED4EA-E052-836D-83BC-0582F6149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35362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961E-6A5C-ACE0-6BE8-DBCB800C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instance’s running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160BD6-4C31-073D-B0DD-D744B2DF2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2152065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7830-7D06-98BA-4EAE-DDB2B4A2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instance </a:t>
            </a:r>
            <a:r>
              <a:rPr lang="en-IN" dirty="0" err="1"/>
              <a:t>ip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9A517D-2001-A094-E8F6-6B1150553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588703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C2A2-F85D-653F-3533-2B6D65D0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instance public </a:t>
            </a:r>
            <a:r>
              <a:rPr lang="en-IN" dirty="0" err="1"/>
              <a:t>ip</a:t>
            </a:r>
            <a:r>
              <a:rPr lang="en-IN" dirty="0"/>
              <a:t> in web browser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42D7B-C56B-1DC2-A1CC-533D5F76B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822623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0546-B3C1-5060-AD6E-007BE4B9F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0365"/>
            <a:ext cx="10515600" cy="1325563"/>
          </a:xfrm>
        </p:spPr>
        <p:txBody>
          <a:bodyPr>
            <a:noAutofit/>
          </a:bodyPr>
          <a:lstStyle/>
          <a:p>
            <a:r>
              <a:rPr lang="en-IN" sz="2800" dirty="0"/>
              <a:t>Now my domain is showing the new instance </a:t>
            </a:r>
            <a:r>
              <a:rPr lang="en-IN" sz="2800" dirty="0" err="1"/>
              <a:t>ip</a:t>
            </a:r>
            <a:r>
              <a:rPr lang="en-IN" sz="2800" dirty="0"/>
              <a:t> and 2</a:t>
            </a:r>
            <a:r>
              <a:rPr lang="en-IN" sz="2800" baseline="30000" dirty="0"/>
              <a:t>nd</a:t>
            </a:r>
            <a:r>
              <a:rPr lang="en-IN" sz="2800" dirty="0"/>
              <a:t> instance </a:t>
            </a:r>
            <a:r>
              <a:rPr lang="en-IN" sz="2800" dirty="0" err="1"/>
              <a:t>ip</a:t>
            </a:r>
            <a:r>
              <a:rPr lang="en-IN" sz="2800" dirty="0"/>
              <a:t> as the </a:t>
            </a:r>
            <a:r>
              <a:rPr lang="en-IN" sz="2800" dirty="0" err="1"/>
              <a:t>asg</a:t>
            </a:r>
            <a:r>
              <a:rPr lang="en-IN" sz="2800" dirty="0"/>
              <a:t> has kept only the desired minimum number of instances now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513D4-3D6C-C490-EBBA-285B6945C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974514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AFFF-B961-4BFC-E8DF-3E08C9C5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Instance 2 </a:t>
            </a:r>
            <a:r>
              <a:rPr lang="en-IN" dirty="0" err="1"/>
              <a:t>ip</a:t>
            </a:r>
            <a:r>
              <a:rPr lang="en-IN" dirty="0"/>
              <a:t> on my domain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F3AE1-22A6-7668-0BFB-3CE99A633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1420243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F425E-95B3-1290-8598-6EBD323A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</a:t>
            </a:r>
            <a:r>
              <a:rPr lang="en-IN" baseline="30000" dirty="0"/>
              <a:t>st</a:t>
            </a:r>
            <a:r>
              <a:rPr lang="en-IN" dirty="0"/>
              <a:t> </a:t>
            </a:r>
            <a:r>
              <a:rPr lang="en-IN" dirty="0" err="1"/>
              <a:t>ip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B7F181-090B-11CC-C56E-09F33A3A4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531104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0149-CFA0-73C9-E401-3C5CCB4D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Scale in alarm in alarm and scale out is now in OK state as there is no load on any instance for </a:t>
            </a:r>
            <a:r>
              <a:rPr lang="en-IN" sz="2800" dirty="0" err="1"/>
              <a:t>timebeing</a:t>
            </a:r>
            <a:r>
              <a:rPr lang="en-IN" sz="2800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6936FC-0E8E-4451-4A4F-9DD124F1D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49713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E96F-2759-9E1D-33B8-9DA86B91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</a:t>
            </a:r>
            <a:r>
              <a:rPr lang="en-IN" dirty="0" err="1"/>
              <a:t>ip</a:t>
            </a:r>
            <a:r>
              <a:rPr lang="en-IN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FAE32-428C-64B3-A1FB-44926B394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43227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8AFEE-9EAF-B787-8DD5-ECC8B2CD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</a:t>
            </a:r>
            <a:r>
              <a:rPr lang="en-IN" dirty="0" err="1"/>
              <a:t>ip</a:t>
            </a:r>
            <a:r>
              <a:rPr lang="en-IN" dirty="0"/>
              <a:t> instance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D3CC85-20AF-FDBF-65DA-2E022B3E0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331621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70A9-B24F-0421-ACF6-E2DF48F2E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</a:t>
            </a:r>
            <a:r>
              <a:rPr lang="en-IN" dirty="0" err="1"/>
              <a:t>ip</a:t>
            </a:r>
            <a:r>
              <a:rPr lang="en-IN" dirty="0"/>
              <a:t> instance public </a:t>
            </a:r>
            <a:r>
              <a:rPr lang="en-IN" dirty="0" err="1"/>
              <a:t>ip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D36BDF-59FA-4F2D-8258-C2442FD28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004" y="1825625"/>
            <a:ext cx="7741991" cy="4351338"/>
          </a:xfrm>
        </p:spPr>
      </p:pic>
    </p:spTree>
    <p:extLst>
      <p:ext uri="{BB962C8B-B14F-4D97-AF65-F5344CB8AC3E}">
        <p14:creationId xmlns:p14="http://schemas.microsoft.com/office/powerpoint/2010/main" val="2858079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480</Words>
  <Application>Microsoft Office PowerPoint</Application>
  <PresentationFormat>Widescreen</PresentationFormat>
  <Paragraphs>67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Testing points</vt:lpstr>
      <vt:lpstr>My domain</vt:lpstr>
      <vt:lpstr>Test 1:Testing my domain url giving 2 different ips</vt:lpstr>
      <vt:lpstr>2 instances</vt:lpstr>
      <vt:lpstr>First ip</vt:lpstr>
      <vt:lpstr>1st ip </vt:lpstr>
      <vt:lpstr>2nd ip </vt:lpstr>
      <vt:lpstr>2nd ip instance</vt:lpstr>
      <vt:lpstr>2nd ip instance public ip</vt:lpstr>
      <vt:lpstr>2nd ip on url</vt:lpstr>
      <vt:lpstr>Test2:Now terminating one instance to check url coming from only 1 instance- terminated 1st instance</vt:lpstr>
      <vt:lpstr>Instance terminated</vt:lpstr>
      <vt:lpstr>Seeing if url is giving 2 ips, only getting ip of 2nd instance which is not terminated</vt:lpstr>
      <vt:lpstr>1st instance down</vt:lpstr>
      <vt:lpstr>3.Asg made new instance</vt:lpstr>
      <vt:lpstr>Named it 3rd instance</vt:lpstr>
      <vt:lpstr>3rd instance ip</vt:lpstr>
      <vt:lpstr>4a)Refreshed my domain and got 3rd instance’s ip</vt:lpstr>
      <vt:lpstr>4b)Getting instance 2 ip after terminating instance 1</vt:lpstr>
      <vt:lpstr>Asg history</vt:lpstr>
      <vt:lpstr>PowerPoint Presentation</vt:lpstr>
      <vt:lpstr>More previous history</vt:lpstr>
      <vt:lpstr>Received a mail regarding terminated instance 1</vt:lpstr>
      <vt:lpstr>Instance 3rd launch mail recieved</vt:lpstr>
      <vt:lpstr>5) Increasing cpu utilization on one of the instance and check if new instance is being created</vt:lpstr>
      <vt:lpstr>Connected to the instance</vt:lpstr>
      <vt:lpstr>Became root and used dd command to increase load which will run in background</vt:lpstr>
      <vt:lpstr>Dd command started</vt:lpstr>
      <vt:lpstr>Alarms created for asg</vt:lpstr>
      <vt:lpstr>Load increasing on 2nd instance </vt:lpstr>
      <vt:lpstr>Cpu utilization metric</vt:lpstr>
      <vt:lpstr>Alarmplus has detected that instance has crossed the threshold of 50%</vt:lpstr>
      <vt:lpstr>2nd instance metric</vt:lpstr>
      <vt:lpstr>Alarm mail received when cpu utilization gone &gt;50%</vt:lpstr>
      <vt:lpstr>Asg launched new instance</vt:lpstr>
      <vt:lpstr>Instance 4th</vt:lpstr>
      <vt:lpstr>4th instance launched by asg mail recieved</vt:lpstr>
      <vt:lpstr>Public ip of 4th instance</vt:lpstr>
      <vt:lpstr>Tag of 4th instance</vt:lpstr>
      <vt:lpstr>4th instance ip</vt:lpstr>
      <vt:lpstr>Domain also gave the 4th instance ip now getting all 3ips</vt:lpstr>
      <vt:lpstr>3rd instance</vt:lpstr>
      <vt:lpstr>2nd instance</vt:lpstr>
      <vt:lpstr>Dd command killed</vt:lpstr>
      <vt:lpstr>Exiting instance 2</vt:lpstr>
      <vt:lpstr>Cpu utilization going down</vt:lpstr>
      <vt:lpstr>Alarm scale in “alarm minus” triggered</vt:lpstr>
      <vt:lpstr>4th instance getting terminated</vt:lpstr>
      <vt:lpstr>Asg history updated after alarm minus </vt:lpstr>
      <vt:lpstr>4th instance termination mail received</vt:lpstr>
      <vt:lpstr>Instance 3 also got terminated, got mail and the asg is only keeping now the desired instance number that is 2</vt:lpstr>
      <vt:lpstr>Alarm minus mail received</vt:lpstr>
      <vt:lpstr>3rd instance terminated</vt:lpstr>
      <vt:lpstr>Asg terminated 2 instance as cpu utilization is decreased and have gone to desired minimum instance number</vt:lpstr>
      <vt:lpstr>Final instance’s running</vt:lpstr>
      <vt:lpstr>New instance ip</vt:lpstr>
      <vt:lpstr>New instance public ip in web browser</vt:lpstr>
      <vt:lpstr>Now my domain is showing the new instance ip and 2nd instance ip as the asg has kept only the desired minimum number of instances now</vt:lpstr>
      <vt:lpstr>Instance 2 ip on my domain</vt:lpstr>
      <vt:lpstr>Scale in alarm in alarm and scale out is now in OK state as there is no load on any instance for timebeing.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runal pankar</dc:creator>
  <cp:lastModifiedBy>runal pankar</cp:lastModifiedBy>
  <cp:revision>2</cp:revision>
  <dcterms:created xsi:type="dcterms:W3CDTF">2024-02-05T14:52:35Z</dcterms:created>
  <dcterms:modified xsi:type="dcterms:W3CDTF">2025-12-09T21:23:29Z</dcterms:modified>
</cp:coreProperties>
</file>